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349" r:id="rId2"/>
  </p:sldIdLst>
  <p:sldSz cx="9720263" cy="17279938"/>
  <p:notesSz cx="6889750" cy="100187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15" userDrawn="1">
          <p15:clr>
            <a:srgbClr val="A4A3A4"/>
          </p15:clr>
        </p15:guide>
        <p15:guide id="2" pos="1383" userDrawn="1">
          <p15:clr>
            <a:srgbClr val="A4A3A4"/>
          </p15:clr>
        </p15:guide>
        <p15:guide id="3" pos="4604" userDrawn="1">
          <p15:clr>
            <a:srgbClr val="A4A3A4"/>
          </p15:clr>
        </p15:guide>
        <p15:guide id="4" orient="horz" pos="60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697"/>
    <a:srgbClr val="003366"/>
    <a:srgbClr val="660033"/>
    <a:srgbClr val="294A9C"/>
    <a:srgbClr val="993366"/>
    <a:srgbClr val="73A5B5"/>
    <a:srgbClr val="F49100"/>
    <a:srgbClr val="EBB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2" autoAdjust="0"/>
    <p:restoredTop sz="97863" autoAdjust="0"/>
  </p:normalViewPr>
  <p:slideViewPr>
    <p:cSldViewPr showGuides="1">
      <p:cViewPr>
        <p:scale>
          <a:sx n="122" d="100"/>
          <a:sy n="122" d="100"/>
        </p:scale>
        <p:origin x="360" y="-624"/>
      </p:cViewPr>
      <p:guideLst>
        <p:guide orient="horz" pos="1315"/>
        <p:guide pos="1383"/>
        <p:guide pos="4604"/>
        <p:guide orient="horz" pos="6032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-1784" y="-120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611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8741" y="4758609"/>
            <a:ext cx="5052269" cy="45086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59" tIns="45762" rIns="93159" bIns="457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Click to edit Master text styles</a:t>
            </a:r>
          </a:p>
          <a:p>
            <a:pPr lvl="1"/>
            <a:r>
              <a:rPr lang="en-US" altLang="de-DE" noProof="0"/>
              <a:t>Second level</a:t>
            </a:r>
          </a:p>
          <a:p>
            <a:pPr lvl="2"/>
            <a:r>
              <a:rPr lang="en-US" altLang="de-DE" noProof="0"/>
              <a:t>Third level</a:t>
            </a:r>
          </a:p>
          <a:p>
            <a:pPr lvl="3"/>
            <a:r>
              <a:rPr lang="en-US" altLang="de-DE" noProof="0"/>
              <a:t>Fourth level</a:t>
            </a:r>
          </a:p>
          <a:p>
            <a:pPr lvl="4"/>
            <a:r>
              <a:rPr lang="en-US" altLang="de-DE" noProof="0"/>
              <a:t>Fifth level</a:t>
            </a:r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401888" y="776288"/>
            <a:ext cx="2084387" cy="3706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705239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6976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5164" y="475316"/>
            <a:ext cx="8421846" cy="840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Headline:  (18 </a:t>
            </a:r>
            <a:r>
              <a:rPr lang="de-DE" altLang="de-DE" dirty="0" err="1"/>
              <a:t>pt</a:t>
            </a:r>
            <a:r>
              <a:rPr lang="de-DE" altLang="de-DE" dirty="0"/>
              <a:t>.) ARIAL ITALIC</a:t>
            </a:r>
            <a:br>
              <a:rPr lang="de-DE" altLang="de-DE" dirty="0"/>
            </a:br>
            <a:r>
              <a:rPr lang="de-DE" altLang="de-DE" dirty="0"/>
              <a:t>zweite </a:t>
            </a:r>
            <a:endParaRPr lang="en-US" altLang="de-DE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681451" y="16453412"/>
            <a:ext cx="357363" cy="69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altLang="de-DE" sz="563"/>
          </a:p>
        </p:txBody>
      </p:sp>
      <p:sp>
        <p:nvSpPr>
          <p:cNvPr id="1029" name="Rectangle 15"/>
          <p:cNvSpPr>
            <a:spLocks noChangeArrowheads="1"/>
          </p:cNvSpPr>
          <p:nvPr/>
        </p:nvSpPr>
        <p:spPr bwMode="auto">
          <a:xfrm>
            <a:off x="655166" y="16564492"/>
            <a:ext cx="8378664" cy="48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9706" tIns="19853" rIns="39706" bIns="19853" anchor="ctr"/>
          <a:lstStyle>
            <a:lvl1pPr defTabSz="987425"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87425"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87425"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87425"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87425"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606800" algn="l"/>
                <a:tab pos="8955088" algn="r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tabLst>
                <a:tab pos="4027625" algn="r"/>
              </a:tabLst>
              <a:defRPr/>
            </a:pPr>
            <a:r>
              <a:rPr lang="de-DE" altLang="de-DE" sz="716" dirty="0">
                <a:solidFill>
                  <a:srgbClr val="003366"/>
                </a:solidFill>
              </a:rPr>
              <a:t>	Seite  </a:t>
            </a:r>
            <a:fld id="{532BE558-0586-492B-AD8B-4BD1E8DAD482}" type="slidenum">
              <a:rPr lang="de-DE" altLang="de-DE" sz="716" smtClean="0">
                <a:solidFill>
                  <a:srgbClr val="003366"/>
                </a:solidFill>
              </a:rPr>
              <a:pPr>
                <a:spcBef>
                  <a:spcPct val="50000"/>
                </a:spcBef>
                <a:tabLst>
                  <a:tab pos="4027625" algn="r"/>
                </a:tabLst>
                <a:defRPr/>
              </a:pPr>
              <a:t>‹Nr.›</a:t>
            </a:fld>
            <a:endParaRPr lang="de-DE" altLang="de-DE" sz="716" b="1" dirty="0">
              <a:solidFill>
                <a:srgbClr val="00336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</p:sldLayoutIdLst>
  <p:txStyles>
    <p:titleStyle>
      <a:lvl1pPr algn="l" defTabSz="407276" rtl="0" eaLnBrk="0" fontAlgn="base" hangingPunct="0">
        <a:lnSpc>
          <a:spcPts val="1302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+mj-lt"/>
          <a:ea typeface="+mj-ea"/>
          <a:cs typeface="+mj-cs"/>
        </a:defRPr>
      </a:lvl1pPr>
      <a:lvl2pPr algn="l" defTabSz="407276" rtl="0" eaLnBrk="0" fontAlgn="base" hangingPunct="0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2pPr>
      <a:lvl3pPr algn="l" defTabSz="407276" rtl="0" eaLnBrk="0" fontAlgn="base" hangingPunct="0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3pPr>
      <a:lvl4pPr algn="l" defTabSz="407276" rtl="0" eaLnBrk="0" fontAlgn="base" hangingPunct="0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4pPr>
      <a:lvl5pPr algn="l" defTabSz="407276" rtl="0" eaLnBrk="0" fontAlgn="base" hangingPunct="0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5pPr>
      <a:lvl6pPr marL="214434" algn="l" defTabSz="407276" rtl="0" fontAlgn="base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6pPr>
      <a:lvl7pPr marL="428869" algn="l" defTabSz="407276" rtl="0" fontAlgn="base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7pPr>
      <a:lvl8pPr marL="643303" algn="l" defTabSz="407276" rtl="0" fontAlgn="base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8pPr>
      <a:lvl9pPr marL="857737" algn="l" defTabSz="407276" rtl="0" fontAlgn="base">
        <a:lnSpc>
          <a:spcPts val="985"/>
        </a:lnSpc>
        <a:spcBef>
          <a:spcPct val="0"/>
        </a:spcBef>
        <a:spcAft>
          <a:spcPct val="0"/>
        </a:spcAft>
        <a:defRPr b="1">
          <a:solidFill>
            <a:srgbClr val="003366"/>
          </a:solidFill>
          <a:latin typeface="Arial" charset="0"/>
          <a:cs typeface="Arial" charset="0"/>
        </a:defRPr>
      </a:lvl9pPr>
    </p:titleStyle>
    <p:bodyStyle>
      <a:lvl1pPr marL="128810" indent="-128810" algn="l" defTabSz="505558" rtl="0" eaLnBrk="0" fontAlgn="base" hangingPunct="0">
        <a:lnSpc>
          <a:spcPts val="979"/>
        </a:lnSpc>
        <a:spcBef>
          <a:spcPts val="979"/>
        </a:spcBef>
        <a:spcAft>
          <a:spcPct val="0"/>
        </a:spcAft>
        <a:buSzPct val="100000"/>
        <a:buFont typeface="Monotype Sorts" pitchFamily="2" charset="2"/>
        <a:buChar char="n"/>
        <a:defRPr>
          <a:solidFill>
            <a:srgbClr val="003366"/>
          </a:solidFill>
          <a:latin typeface="+mn-lt"/>
          <a:ea typeface="+mn-ea"/>
          <a:cs typeface="+mn-cs"/>
        </a:defRPr>
      </a:lvl1pPr>
      <a:lvl2pPr marL="294103" indent="-80413" algn="l" defTabSz="505558" rtl="0" eaLnBrk="0" fontAlgn="base" hangingPunct="0">
        <a:lnSpc>
          <a:spcPts val="885"/>
        </a:lnSpc>
        <a:spcBef>
          <a:spcPts val="264"/>
        </a:spcBef>
        <a:spcAft>
          <a:spcPct val="0"/>
        </a:spcAft>
        <a:buSzPct val="100000"/>
        <a:buFont typeface="Times New Roman" panose="02020603050405020304" pitchFamily="18" charset="0"/>
        <a:buChar char="•"/>
        <a:defRPr>
          <a:solidFill>
            <a:srgbClr val="003366"/>
          </a:solidFill>
          <a:latin typeface="+mn-lt"/>
          <a:cs typeface="+mn-cs"/>
        </a:defRPr>
      </a:lvl2pPr>
      <a:lvl3pPr marL="463863" indent="-85625" algn="l" defTabSz="505558" rtl="0" eaLnBrk="0" fontAlgn="base" hangingPunct="0">
        <a:lnSpc>
          <a:spcPts val="622"/>
        </a:lnSpc>
        <a:spcBef>
          <a:spcPts val="264"/>
        </a:spcBef>
        <a:spcAft>
          <a:spcPct val="0"/>
        </a:spcAft>
        <a:buSzPct val="100000"/>
        <a:buFont typeface="Times New Roman" panose="02020603050405020304" pitchFamily="18" charset="0"/>
        <a:buChar char="·"/>
        <a:defRPr sz="563">
          <a:solidFill>
            <a:srgbClr val="003366"/>
          </a:solidFill>
          <a:latin typeface="+mn-lt"/>
          <a:cs typeface="+mn-cs"/>
        </a:defRPr>
      </a:lvl3pPr>
      <a:lvl4pPr marL="595650" indent="-46907" algn="l" defTabSz="505558" rtl="0" eaLnBrk="0" fontAlgn="base" hangingPunct="0">
        <a:lnSpc>
          <a:spcPts val="956"/>
        </a:lnSpc>
        <a:spcBef>
          <a:spcPts val="129"/>
        </a:spcBef>
        <a:spcAft>
          <a:spcPct val="0"/>
        </a:spcAft>
        <a:buSzPct val="100000"/>
        <a:buFont typeface="Times New Roman" panose="02020603050405020304" pitchFamily="18" charset="0"/>
        <a:buChar char="–"/>
        <a:defRPr sz="797">
          <a:solidFill>
            <a:schemeClr val="tx1"/>
          </a:solidFill>
          <a:latin typeface="Times New Roman" pitchFamily="18" charset="0"/>
          <a:cs typeface="+mn-cs"/>
        </a:defRPr>
      </a:lvl4pPr>
      <a:lvl5pPr marL="680531" indent="448226" algn="l" defTabSz="505558" rtl="0" eaLnBrk="0" fontAlgn="base" hangingPunct="0">
        <a:spcBef>
          <a:spcPct val="20000"/>
        </a:spcBef>
        <a:spcAft>
          <a:spcPct val="0"/>
        </a:spcAft>
        <a:buChar char="»"/>
        <a:defRPr sz="891">
          <a:solidFill>
            <a:schemeClr val="tx1"/>
          </a:solidFill>
          <a:latin typeface="Times New Roman" pitchFamily="18" charset="0"/>
          <a:cs typeface="+mn-cs"/>
        </a:defRPr>
      </a:lvl5pPr>
      <a:lvl6pPr marL="894965" indent="448226" algn="l" defTabSz="505558" rtl="0" fontAlgn="base">
        <a:spcBef>
          <a:spcPct val="20000"/>
        </a:spcBef>
        <a:spcAft>
          <a:spcPct val="0"/>
        </a:spcAft>
        <a:buChar char="»"/>
        <a:defRPr sz="891">
          <a:solidFill>
            <a:schemeClr val="tx1"/>
          </a:solidFill>
          <a:latin typeface="Times New Roman" pitchFamily="18" charset="0"/>
          <a:cs typeface="+mn-cs"/>
        </a:defRPr>
      </a:lvl6pPr>
      <a:lvl7pPr marL="1109399" indent="448226" algn="l" defTabSz="505558" rtl="0" fontAlgn="base">
        <a:spcBef>
          <a:spcPct val="20000"/>
        </a:spcBef>
        <a:spcAft>
          <a:spcPct val="0"/>
        </a:spcAft>
        <a:buChar char="»"/>
        <a:defRPr sz="891">
          <a:solidFill>
            <a:schemeClr val="tx1"/>
          </a:solidFill>
          <a:latin typeface="Times New Roman" pitchFamily="18" charset="0"/>
          <a:cs typeface="+mn-cs"/>
        </a:defRPr>
      </a:lvl7pPr>
      <a:lvl8pPr marL="1323833" indent="448226" algn="l" defTabSz="505558" rtl="0" fontAlgn="base">
        <a:spcBef>
          <a:spcPct val="20000"/>
        </a:spcBef>
        <a:spcAft>
          <a:spcPct val="0"/>
        </a:spcAft>
        <a:buChar char="»"/>
        <a:defRPr sz="891">
          <a:solidFill>
            <a:schemeClr val="tx1"/>
          </a:solidFill>
          <a:latin typeface="Times New Roman" pitchFamily="18" charset="0"/>
          <a:cs typeface="+mn-cs"/>
        </a:defRPr>
      </a:lvl8pPr>
      <a:lvl9pPr marL="1538267" indent="448226" algn="l" defTabSz="505558" rtl="0" fontAlgn="base">
        <a:spcBef>
          <a:spcPct val="20000"/>
        </a:spcBef>
        <a:spcAft>
          <a:spcPct val="0"/>
        </a:spcAft>
        <a:buChar char="»"/>
        <a:defRPr sz="891">
          <a:solidFill>
            <a:schemeClr val="tx1"/>
          </a:solidFill>
          <a:latin typeface="Times New Roman" pitchFamily="18" charset="0"/>
          <a:cs typeface="+mn-cs"/>
        </a:defRPr>
      </a:lvl9pPr>
    </p:bodyStyle>
    <p:otherStyle>
      <a:defPPr>
        <a:defRPr lang="de-DE"/>
      </a:defPPr>
      <a:lvl1pPr marL="0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1pPr>
      <a:lvl2pPr marL="214434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2pPr>
      <a:lvl3pPr marL="428869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43303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4pPr>
      <a:lvl5pPr marL="857737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5pPr>
      <a:lvl6pPr marL="1072171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6pPr>
      <a:lvl7pPr marL="1286605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7pPr>
      <a:lvl8pPr marL="1501039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8pPr>
      <a:lvl9pPr marL="1715473" algn="l" defTabSz="428869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Referenzen </a:t>
            </a:r>
          </a:p>
        </p:txBody>
      </p:sp>
      <p:pic>
        <p:nvPicPr>
          <p:cNvPr id="16" name="Picture 44" descr="RGM_Logo_4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915" y="5383943"/>
            <a:ext cx="1336500" cy="42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2" descr="logo_RAG_DS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620" y="6109259"/>
            <a:ext cx="1224137" cy="66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0" descr="Logo_Gerresheimer_RGB_72dp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65" y="5394586"/>
            <a:ext cx="1691160" cy="36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5" descr="sunrise_logoartwork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14" y="7635431"/>
            <a:ext cx="1293509" cy="43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1" descr="logo_meag_72dp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68" y="8466781"/>
            <a:ext cx="1085986" cy="5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 b="12772"/>
          <a:stretch/>
        </p:blipFill>
        <p:spPr bwMode="auto">
          <a:xfrm>
            <a:off x="6133650" y="8180595"/>
            <a:ext cx="1902997" cy="74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041" y="8370669"/>
            <a:ext cx="545595" cy="5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Grafik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16" y="7184260"/>
            <a:ext cx="803290" cy="88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Grafik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800" y="3584967"/>
            <a:ext cx="1551653" cy="3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261" y="6301303"/>
            <a:ext cx="1475808" cy="23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Grafik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33" y="7011583"/>
            <a:ext cx="1494127" cy="38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5" descr="Arikon-blau-schw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525" y="4337431"/>
            <a:ext cx="1056996" cy="60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fik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064" y="4413492"/>
            <a:ext cx="1281123" cy="51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349" y="3642666"/>
            <a:ext cx="1306411" cy="433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fik 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390" y="7235296"/>
            <a:ext cx="1761519" cy="63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fik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73" y="6166270"/>
            <a:ext cx="738008" cy="65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F072A6F-CF4D-4B6A-B7AD-64B9F345CB67}"/>
              </a:ext>
            </a:extLst>
          </p:cNvPr>
          <p:cNvGrpSpPr/>
          <p:nvPr/>
        </p:nvGrpSpPr>
        <p:grpSpPr>
          <a:xfrm>
            <a:off x="6287932" y="3300338"/>
            <a:ext cx="1160972" cy="567985"/>
            <a:chOff x="6003415" y="2221992"/>
            <a:chExt cx="1160972" cy="567985"/>
          </a:xfrm>
        </p:grpSpPr>
        <p:pic>
          <p:nvPicPr>
            <p:cNvPr id="36" name="Picture 56" descr="Mitte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3415" y="2223266"/>
              <a:ext cx="388246" cy="566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feld 36"/>
            <p:cNvSpPr txBox="1"/>
            <p:nvPr/>
          </p:nvSpPr>
          <p:spPr bwMode="auto">
            <a:xfrm>
              <a:off x="6485142" y="2221992"/>
              <a:ext cx="679245" cy="533479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spcBef>
                  <a:spcPts val="0"/>
                </a:spcBef>
                <a:spcAft>
                  <a:spcPts val="169"/>
                </a:spcAft>
                <a:defRPr/>
              </a:pPr>
              <a:r>
                <a:rPr lang="de-DE" sz="900" b="1" dirty="0">
                  <a:solidFill>
                    <a:schemeClr val="accent1">
                      <a:lumMod val="75000"/>
                    </a:schemeClr>
                  </a:solidFill>
                </a:rPr>
                <a:t>Bezirksamt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de-DE" sz="900" b="1" dirty="0"/>
                <a:t>Mitte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de-DE" sz="900" b="1" dirty="0"/>
                <a:t>von Berlin</a:t>
              </a: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6299803" y="5091251"/>
            <a:ext cx="1160789" cy="572457"/>
            <a:chOff x="6003597" y="3185346"/>
            <a:chExt cx="1160789" cy="572457"/>
          </a:xfrm>
        </p:grpSpPr>
        <p:pic>
          <p:nvPicPr>
            <p:cNvPr id="39" name="Picture 50" descr="http://www.wirtschaftskreis-treptow-koepenick.de/images/wappen_neu.gif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3597" y="3191050"/>
              <a:ext cx="386945" cy="566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feld 39"/>
            <p:cNvSpPr txBox="1"/>
            <p:nvPr/>
          </p:nvSpPr>
          <p:spPr bwMode="auto">
            <a:xfrm>
              <a:off x="6484247" y="3185346"/>
              <a:ext cx="680139" cy="533479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spcBef>
                  <a:spcPts val="0"/>
                </a:spcBef>
                <a:spcAft>
                  <a:spcPts val="169"/>
                </a:spcAft>
                <a:defRPr/>
              </a:pPr>
              <a:r>
                <a:rPr lang="de-DE" sz="900" b="1" dirty="0">
                  <a:solidFill>
                    <a:schemeClr val="accent1">
                      <a:lumMod val="75000"/>
                    </a:schemeClr>
                  </a:solidFill>
                </a:rPr>
                <a:t>Bezirksamt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de-DE" sz="900" b="1" dirty="0"/>
                <a:t>Treptow-</a:t>
              </a:r>
            </a:p>
            <a:p>
              <a:pPr>
                <a:spcBef>
                  <a:spcPts val="0"/>
                </a:spcBef>
                <a:defRPr/>
              </a:pPr>
              <a:r>
                <a:rPr lang="de-DE" sz="900" b="1" dirty="0"/>
                <a:t>Köpenick</a:t>
              </a:r>
            </a:p>
          </p:txBody>
        </p:sp>
      </p:grpSp>
      <p:pic>
        <p:nvPicPr>
          <p:cNvPr id="44" name="Picture 58" descr="Datei:Berlin-Brandenburgische Akademie der Wissenschaften Logo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36" y="2293018"/>
            <a:ext cx="1007891" cy="10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 bwMode="auto">
          <a:xfrm>
            <a:off x="2396114" y="1433817"/>
            <a:ext cx="4580407" cy="387662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chteck 45"/>
          <p:cNvSpPr/>
          <p:nvPr/>
        </p:nvSpPr>
        <p:spPr bwMode="auto">
          <a:xfrm>
            <a:off x="1573680" y="2223236"/>
            <a:ext cx="373479" cy="7092000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D66828E-3D65-4E4B-99A1-68B4630F72A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87932" y="4223526"/>
            <a:ext cx="1207113" cy="57307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28429E4-7A9C-44AE-BEFD-EA3B2CBFFD8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76267" y="2310840"/>
            <a:ext cx="1566808" cy="78645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1D68E65-387E-4D95-A94B-91820F8F18E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87932" y="2346908"/>
            <a:ext cx="1457070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86726"/>
      </p:ext>
    </p:extLst>
  </p:cSld>
  <p:clrMapOvr>
    <a:masterClrMapping/>
  </p:clrMapOvr>
</p:sld>
</file>

<file path=ppt/theme/theme1.xml><?xml version="1.0" encoding="utf-8"?>
<a:theme xmlns:a="http://schemas.openxmlformats.org/drawingml/2006/main" name="1_PowerpointVorlagen">
  <a:themeElements>
    <a:clrScheme name="">
      <a:dk1>
        <a:srgbClr val="000000"/>
      </a:dk1>
      <a:lt1>
        <a:srgbClr val="FFFFFF"/>
      </a:lt1>
      <a:dk2>
        <a:srgbClr val="000000"/>
      </a:dk2>
      <a:lt2>
        <a:srgbClr val="4C4C4C"/>
      </a:lt2>
      <a:accent1>
        <a:srgbClr val="7F7F7F"/>
      </a:accent1>
      <a:accent2>
        <a:srgbClr val="E6E6E6"/>
      </a:accent2>
      <a:accent3>
        <a:srgbClr val="FFFFFF"/>
      </a:accent3>
      <a:accent4>
        <a:srgbClr val="000000"/>
      </a:accent4>
      <a:accent5>
        <a:srgbClr val="C0C0C0"/>
      </a:accent5>
      <a:accent6>
        <a:srgbClr val="D0D0D0"/>
      </a:accent6>
      <a:hlink>
        <a:srgbClr val="BFBFBF"/>
      </a:hlink>
      <a:folHlink>
        <a:srgbClr val="F3F3F3"/>
      </a:folHlink>
    </a:clrScheme>
    <a:fontScheme name="1_PowerpointVorlage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owerpointVorlag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Vorlag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werpointVorlag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Vorlag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Vorlag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Vorlag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Vorlag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2</Pages>
  <Words>8</Words>
  <Application>Microsoft Office PowerPoint</Application>
  <PresentationFormat>Benutzerdefiniert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Monotype Sorts</vt:lpstr>
      <vt:lpstr>Times New Roman</vt:lpstr>
      <vt:lpstr>1_PowerpointVorlagen</vt:lpstr>
      <vt:lpstr>Referenzen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kolibriformat-powerpoint</dc:title>
  <dc:subject>vorlage</dc:subject>
  <dc:creator>skoch</dc:creator>
  <cp:lastModifiedBy>Christiane Liebing</cp:lastModifiedBy>
  <cp:revision>637</cp:revision>
  <cp:lastPrinted>2021-02-24T10:53:07Z</cp:lastPrinted>
  <dcterms:created xsi:type="dcterms:W3CDTF">1997-06-06T14:00:35Z</dcterms:created>
  <dcterms:modified xsi:type="dcterms:W3CDTF">2021-02-24T12:14:07Z</dcterms:modified>
</cp:coreProperties>
</file>